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5"/>
  </p:notesMasterIdLst>
  <p:sldIdLst>
    <p:sldId id="681" r:id="rId3"/>
    <p:sldId id="1185" r:id="rId4"/>
    <p:sldId id="1307" r:id="rId5"/>
    <p:sldId id="1308" r:id="rId6"/>
    <p:sldId id="1309" r:id="rId7"/>
    <p:sldId id="1314" r:id="rId8"/>
    <p:sldId id="1311" r:id="rId9"/>
    <p:sldId id="1313" r:id="rId10"/>
    <p:sldId id="1315" r:id="rId11"/>
    <p:sldId id="1275" r:id="rId12"/>
    <p:sldId id="1209" r:id="rId13"/>
    <p:sldId id="1295" r:id="rId14"/>
    <p:sldId id="1210" r:id="rId15"/>
    <p:sldId id="1211" r:id="rId16"/>
    <p:sldId id="1212" r:id="rId17"/>
    <p:sldId id="1216" r:id="rId18"/>
    <p:sldId id="1218" r:id="rId19"/>
    <p:sldId id="1219" r:id="rId20"/>
    <p:sldId id="1215" r:id="rId21"/>
    <p:sldId id="1220" r:id="rId22"/>
    <p:sldId id="1221" r:id="rId23"/>
    <p:sldId id="1223" r:id="rId24"/>
    <p:sldId id="1224" r:id="rId25"/>
    <p:sldId id="1306" r:id="rId26"/>
    <p:sldId id="1296" r:id="rId27"/>
    <p:sldId id="1297" r:id="rId28"/>
    <p:sldId id="1298" r:id="rId29"/>
    <p:sldId id="1299" r:id="rId30"/>
    <p:sldId id="1300" r:id="rId31"/>
    <p:sldId id="1301" r:id="rId32"/>
    <p:sldId id="1302" r:id="rId33"/>
    <p:sldId id="1303" r:id="rId34"/>
    <p:sldId id="1304" r:id="rId35"/>
    <p:sldId id="1316" r:id="rId36"/>
    <p:sldId id="1241" r:id="rId37"/>
    <p:sldId id="1252" r:id="rId38"/>
    <p:sldId id="1317" r:id="rId39"/>
    <p:sldId id="1318" r:id="rId40"/>
    <p:sldId id="1319" r:id="rId41"/>
    <p:sldId id="1320" r:id="rId42"/>
    <p:sldId id="1322" r:id="rId43"/>
    <p:sldId id="1323" r:id="rId44"/>
    <p:sldId id="1324" r:id="rId45"/>
    <p:sldId id="1325" r:id="rId46"/>
    <p:sldId id="1326" r:id="rId47"/>
    <p:sldId id="1327" r:id="rId48"/>
    <p:sldId id="1328" r:id="rId49"/>
    <p:sldId id="1329" r:id="rId50"/>
    <p:sldId id="1330" r:id="rId51"/>
    <p:sldId id="1331" r:id="rId52"/>
    <p:sldId id="1332" r:id="rId53"/>
    <p:sldId id="1333" r:id="rId54"/>
    <p:sldId id="1334" r:id="rId55"/>
    <p:sldId id="1321" r:id="rId56"/>
    <p:sldId id="1335" r:id="rId57"/>
    <p:sldId id="1336" r:id="rId58"/>
    <p:sldId id="1338" r:id="rId59"/>
    <p:sldId id="1337" r:id="rId60"/>
    <p:sldId id="1339" r:id="rId61"/>
    <p:sldId id="1340" r:id="rId62"/>
    <p:sldId id="1343" r:id="rId63"/>
    <p:sldId id="1341" r:id="rId64"/>
    <p:sldId id="1344" r:id="rId65"/>
    <p:sldId id="1345" r:id="rId66"/>
    <p:sldId id="1346" r:id="rId67"/>
    <p:sldId id="1347" r:id="rId68"/>
    <p:sldId id="1348" r:id="rId69"/>
    <p:sldId id="1349" r:id="rId70"/>
    <p:sldId id="1350" r:id="rId71"/>
    <p:sldId id="1351" r:id="rId72"/>
    <p:sldId id="1352" r:id="rId73"/>
    <p:sldId id="1353" r:id="rId74"/>
    <p:sldId id="1354" r:id="rId75"/>
    <p:sldId id="1355" r:id="rId76"/>
    <p:sldId id="1356" r:id="rId77"/>
    <p:sldId id="1357" r:id="rId78"/>
    <p:sldId id="1358" r:id="rId79"/>
    <p:sldId id="1359" r:id="rId80"/>
    <p:sldId id="1360" r:id="rId81"/>
    <p:sldId id="1361" r:id="rId82"/>
    <p:sldId id="1362" r:id="rId83"/>
    <p:sldId id="1363" r:id="rId8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740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91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F9955-79FE-4880-BF3F-244E954663B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3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F225-F07A-C749-1FA1-91B9154E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E7C5547-2D2D-0233-F719-0ECCAECC0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A1A96A-52CA-3D91-B258-30A7719D7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84ACE3-C9A5-98CB-99D2-1ABBC9D12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878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1FC0-BB81-9A90-358D-FE70275D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D18E831-ABC6-743C-C7ED-61146B833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483824-E7D6-DB9E-BB1C-75527EA3B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4BB711-70C2-9616-49F4-1AAE542E1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230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31D07-1F9A-BBA2-39EF-DE614596A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80B0263-288B-9F9B-F9F3-EF4FAF804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652C00-B0D4-0C80-2FFB-F7DF2554F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B544FE-2B5E-15FD-1BEA-CCDB200B9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10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C8E9-8E98-E34F-A867-352AB521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DCE6C9-EBFF-2A71-F5D0-A8B233E45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ED4CE9A-7537-95F2-9B91-64FAB2E0C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ABB76-4A80-7457-763B-A4FEC1EEA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457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ADBB-EA9E-5092-A1A2-5A9A9B29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CA04FEE-9096-9F0C-9F16-10A6842F8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4F17D2C-2616-1437-DB5E-E5625441E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5BF39-5A1C-AE51-83A4-EC2E2CD74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631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8187-603D-2D3C-2FB5-497E547E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DA4EB-ED9D-13F1-4318-EBD55D5B1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736BC6E-0B80-C61B-3F66-5E9C2E9B2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269A64-786A-0E17-62A7-8E4943C07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568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3E3-D48F-8948-5944-52733534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2620D3-B061-2AD0-8A49-83AC8BA8A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D786DD-3602-D095-3D76-3440D867D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D9700-7760-A184-DAAB-AB91E8221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703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81D-5BD8-83DC-9183-87E5B656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009012D-4023-6617-38BF-E90A0DFE3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CFF3AE6-03CC-0929-36B3-18FA067C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8BEF58-DD31-0DEE-609A-CC8B0C38E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63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577CC-D9E7-433C-3B3C-BDF15B3EA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E2F5F32-BB1C-E30B-9785-57FC5F527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5BF399A-FAF0-DA61-AF27-EEC796860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513925-4BD1-C5B4-BA24-3AD78A1EE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179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81BB1-6153-45F5-7741-15B03D62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C028E2-70D8-DDAF-FEB9-FFBD832F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9983BC6-6897-B7E8-D465-05707734F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40E7E-8FD6-77AE-250B-FA84888B6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828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6242D-8AF6-E031-6E32-6580E38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DDE2974-1FD9-6F9B-AC43-6BA3BC147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4C3E77-6E38-B004-D5AC-536335873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A0DA1F-6746-3841-DA30-42C0229EE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005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5DCF-D751-2BD2-BEA0-9C3C8ACE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02B9220-21E4-77A0-C6B0-163A44A62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EAA9BF-7AD8-BBB3-F0A0-DB7271E86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D5654A-0374-B414-A093-7DC8A1570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607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BB7C-9535-DAD9-B826-EF987EDA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CE82D19-7345-1879-254B-CDA0A2D8A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F6929E-0DC9-32AA-70D7-00B1E571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69BF68-6C29-A4D8-53B5-95DCF1D8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16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FB60-DDD8-7C29-323C-5C46CC19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483CA7B-20E8-9128-C251-0BC122D49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39CD504-1912-9465-F68B-D97BCAADB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C31806-6F9E-B068-75A5-28E2E48055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179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EE0E-9D2B-F16D-CF92-A6F9B02F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06BDD4-F460-090B-339B-3F05EF31A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A22DBE5-547D-247C-054D-341F4D422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39D02B-2552-67C0-549A-5C9AF5A44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45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C9D6E-FAA5-90B8-A119-4CC99DB6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640196-7B37-AC59-8DD7-B885D6E81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B46DCE-0252-1CAB-92A1-1105B9EF7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5DDCA-29C8-5280-6DBE-47DB1BFC5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76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9F05-03F8-6AB0-D7AE-8DD77639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25C41B7-4547-F5D8-3941-151B994C3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E52EE2-FFD9-6DA7-F7D6-22DDACA9A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DE0A9-1F83-1E07-358F-98A2ACB44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394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FD84E-9409-0A62-E991-24E7C122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C4FC0AB-5337-BFFB-3D26-83313FED7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0DC6DF-DBB4-2F4E-3AB5-5BCE5B438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9A064-E22E-9EB5-8E51-33E95E004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805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E7E9-BB49-8B5D-0937-DD67EE8D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B72F2F-2319-10B7-55DB-F7C63EF4C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F3BE61-FEBC-D9A4-0C6E-9E8A277B1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63489-CE15-8850-31E3-D2A10727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91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FA08-A226-E70D-E701-1C9E645E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B52593E-325B-F05C-27EC-D9C43ABCD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5EED626-9413-5BDC-37E4-940E5A324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438F4E-C1C1-2376-199E-632C71AB9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955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CA567-4B7D-4544-379C-DDBA45CF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8AA438-0025-922A-779C-50DC11674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E98692-EC9E-AF53-9BD9-EE743B34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58673E-5FE7-7CD5-EA0F-66A08D270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86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E3E2-BE71-F602-8E6B-81B65DD2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3F31D79-656A-3203-F863-CCF2FD2C8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015847-176B-D03A-B54E-6A628A0D1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345F88-AA1E-EC05-F9BB-F248D20C7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241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15790-F2FA-13D8-0A68-D567D9FE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21FB828-AF83-3EDA-6F04-EE07D14E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552FE4-7224-A38F-8154-A9C00983E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2AC82-4153-9022-A515-7CD2CB11F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9754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DF59-75F4-F496-C86A-0FA4BF44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F96467B-A4A2-7BC8-59D1-42BA983F3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17CBF7-3846-402E-5736-01D90737A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04E1E-6FD1-AD54-E710-420E3BAE5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351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90D83-F6B4-F0F2-B5B4-2F4C7901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870E48F-35F6-9B13-F0A7-B72EE7E85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7F2236-2AFC-7489-A2D8-A235F4C3D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263387-8B98-FE55-7F09-A0870D1DE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61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FFACC-9800-1D15-F98D-6F90F0A2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5FFDBF-DA92-855D-DC67-C5F79AB76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688A6F4-92B9-3326-DAC6-596C0FB59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0753F3-0B76-8638-3B4B-667489F81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7025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E052-A83F-941F-ECDA-D439849F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82A4E-7801-9A4B-149D-EB11B4A79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EA63839-F91A-1CE5-4E44-37DCD98BA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127481-A862-2EE6-2E46-B8C79266D2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302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DE6C1-C21B-E63A-3A7B-A8B25404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824F02D-23A4-2E04-9D45-CFE6FAB8E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D88EC0-8264-4DFD-5950-A9D5A4F68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FA92C-551C-579A-0D33-B5ED43180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15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46AC8-C3BD-2085-5959-1F83DE14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E8BD293-A222-AA0F-79A7-6B54CEBD7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FD66C1-33BE-AAA2-B25D-B4D7DB14B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31F19E-FAA3-20E4-BC9D-8312723C7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9341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E872C-5EB9-8B96-9D2C-A7D7D77A5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E76BBE4-4735-338C-652A-6D63C3A08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3D4857-5B6B-3553-F6A3-DA2F2D33F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906580-01B4-DA30-A0E0-1EDD46CE7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810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485F-B848-66E4-259B-15B90C0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9E0DA0-00D1-DD1C-79FD-8F308D73F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9DA26EA-D425-FB6F-DBE8-C38F19AAA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0A5FAD-73AF-E74D-0344-90E2DF3AD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48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83A8-5509-1BD3-63CB-BCA59F3A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7055DA4-E940-3A35-93BA-3035B87D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19A8AB5-D67E-A093-F989-8657EFD04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97FDF1-2730-48F4-8516-74A1BFBD3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0606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1963D-E244-0130-54BE-FCC38CB0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AE66485-D743-405F-1672-320180DB9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67552C3-0821-DE44-5688-2C631CF75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104318-5F57-BAA8-90AE-E7E216E10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7375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10CCB-FAFE-107A-EA7D-CDCACA21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9DDCF80-0BDA-938E-0C65-BBFCA2A6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08E0D6-0BEC-423D-B4DB-1BCAC3E6D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7621EB-C411-C95C-425E-18CB498CE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890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835B-B570-D5E7-C70A-BA024C36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19413A-C26E-D9C6-7C25-E9B242446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ADBEAF2-AA9F-A76F-D8E8-7E760CE42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07EC5-A6D3-3DCD-94D1-902838C0B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038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65B63-2473-5D89-174B-2AC11891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EC82C87-82D1-986F-1296-B33A6CBED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C9E2202-C10A-6AB4-1B92-3688A515E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929EF8-F9BE-C865-F6DF-C376A3C1D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3906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41CA-DB39-B3F7-5A11-41334199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C9723DB-DA54-FE19-50C4-C82BD7EE1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709DCB4-EE2A-16AA-989D-B58B4B5F8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0C1ED3-22B6-1D2A-08BD-13FA5674E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3703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B47EA-37D6-E657-36C3-E4F48466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CE83DC0-D287-3EA2-0910-7230AF55B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2D8EB3-F66B-D014-6792-ECE4AD1A8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5DA94-3AE8-B6AA-0304-C39479CF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751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3799A-4A11-FC08-691B-A272C587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16760AE-C333-466E-331E-72A82B633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38E7A6-2331-B52B-D5B9-BD1766C8B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A139AE-E982-A607-6A32-7AA95F7DF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632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75F2-6A17-B7C5-C3DD-CF0858D9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A5E0204-22D9-5DCD-10F9-5CE2E0D7E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690F1CA-88BC-4CC7-D06F-214B2326F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9E59B-62D8-36A3-4382-7F05AA2E5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123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A50B6-9F71-DF74-C1EA-DFA0EEBA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89E152B-4327-5170-33A9-2377878F4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12C5D5-A71C-A572-795F-F2C2BFFE7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2B44A-7967-F2AC-C8CE-8AB2BA530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43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96154-5FED-89C7-B06A-E2FCCE01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FB0C89-98A9-0297-F1FF-02E923209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C819CB5-621A-D8E5-D357-6C327F3D7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84C6A8-510D-E0C4-A923-9D73CCD07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8219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35634-0F9C-D418-164F-BAD950A4F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E928243-0628-036E-C53F-449085022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6B2B1F-954D-07AA-6B59-28220DE44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72AAFA-C619-55C0-A6DC-ECA94504D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3314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2429-A0C1-6F37-0DAF-036DB8C3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646B941-2AD5-BFC6-8C36-73AF2279B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1D9865-EF21-E021-3708-B5F68791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391B8-CFF8-E916-C7E3-40CF3064F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0421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700EE-2A6F-6C05-9A9D-C1C3C07D9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320B3C4-2030-7422-0851-45F7A23E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195BD7-506E-22C2-897F-78FC08397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58181E-ECA1-7057-148D-EB4FAC2EC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801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4/23/2025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4/23/2025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joshhu/mygittest.gi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Homebrew/install/HEAD/install.sh" TargetMode="Externa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80015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是什麼？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47852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保留每一次修改的內容，還可以隨時切換到不同的版本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時光機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5" y="2155913"/>
            <a:ext cx="8651900" cy="25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372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42437" y="1259046"/>
            <a:ext cx="8533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是一種版本控制系統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除了本機儲存所有分支樹之外，更可以備份整個分支樹到雲端平台上，如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2D0766-DC5C-398A-8C6B-1F40F6FC5617}"/>
              </a:ext>
            </a:extLst>
          </p:cNvPr>
          <p:cNvSpPr/>
          <p:nvPr/>
        </p:nvSpPr>
        <p:spPr>
          <a:xfrm>
            <a:off x="3684729" y="3429000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2450F1-512C-C3EF-A181-8098127BFB8F}"/>
              </a:ext>
            </a:extLst>
          </p:cNvPr>
          <p:cNvSpPr/>
          <p:nvPr/>
        </p:nvSpPr>
        <p:spPr>
          <a:xfrm>
            <a:off x="3590386" y="4569096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E93AB6-FE17-7F8A-0407-26B40E1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29495"/>
            <a:ext cx="7229475" cy="33813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3DBDC79-EE97-3410-1910-608B51BECC1F}"/>
              </a:ext>
            </a:extLst>
          </p:cNvPr>
          <p:cNvSpPr/>
          <p:nvPr/>
        </p:nvSpPr>
        <p:spPr>
          <a:xfrm>
            <a:off x="2857414" y="2529495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F99014-E40A-6CE4-B328-ACD8745936BD}"/>
              </a:ext>
            </a:extLst>
          </p:cNvPr>
          <p:cNvSpPr/>
          <p:nvPr/>
        </p:nvSpPr>
        <p:spPr>
          <a:xfrm>
            <a:off x="2654214" y="3431191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7817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8" y="2606272"/>
            <a:ext cx="7589732" cy="33263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54AA9B-292F-74C8-2DE0-388FF392F026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8521B5-8D9D-E265-3118-9A41EFA6B8EE}"/>
              </a:ext>
            </a:extLst>
          </p:cNvPr>
          <p:cNvSpPr/>
          <p:nvPr/>
        </p:nvSpPr>
        <p:spPr>
          <a:xfrm>
            <a:off x="3181515" y="37156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自己安裝不指導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是什麼？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常用指令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及其它類似服務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18245" y="27652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、課程重點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83227" y="120540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88832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7" y="1997793"/>
            <a:ext cx="7315745" cy="46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33BD08D-0DDB-6630-AFAC-D40DB20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407"/>
            <a:ext cx="9144000" cy="5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086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6D27-6D8B-55B8-C9C6-376D875C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A89C06F-CDDD-B103-EFBD-02EDE742372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使用範例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11387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DBF5E9-ACF3-3A51-A637-B81BB11C18D1}"/>
              </a:ext>
            </a:extLst>
          </p:cNvPr>
          <p:cNvSpPr txBox="1"/>
          <p:nvPr/>
        </p:nvSpPr>
        <p:spPr>
          <a:xfrm>
            <a:off x="563880" y="1569721"/>
            <a:ext cx="81305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init                      # 初始化 Git 倉庫</a:t>
            </a:r>
          </a:p>
          <a:p>
            <a:r>
              <a:rPr lang="zh-TW" altLang="en-US" sz="2800" dirty="0"/>
              <a:t>git clone &lt;repo-url&gt;         # 複製遠端倉庫</a:t>
            </a:r>
          </a:p>
          <a:p>
            <a:r>
              <a:rPr lang="zh-TW" altLang="en-US" sz="2800" dirty="0"/>
              <a:t>git status                   # 查看目前狀態</a:t>
            </a:r>
          </a:p>
          <a:p>
            <a:r>
              <a:rPr lang="zh-TW" altLang="en-US" sz="2800" dirty="0"/>
              <a:t>git add &lt;file&gt;               # 加入單一檔案至暫存區</a:t>
            </a:r>
          </a:p>
          <a:p>
            <a:r>
              <a:rPr lang="zh-TW" altLang="en-US" sz="2800" dirty="0"/>
              <a:t>git add .                    # 加入所有檔案至暫存區</a:t>
            </a:r>
          </a:p>
          <a:p>
            <a:r>
              <a:rPr lang="zh-TW" altLang="en-US" sz="2800" dirty="0"/>
              <a:t>git commit -m "訊息"         # 提交變更</a:t>
            </a:r>
          </a:p>
          <a:p>
            <a:r>
              <a:rPr lang="zh-TW" altLang="en-US" sz="2800" dirty="0"/>
              <a:t>git log                      # 查看歷史紀錄</a:t>
            </a:r>
          </a:p>
        </p:txBody>
      </p:sp>
    </p:spTree>
    <p:extLst>
      <p:ext uri="{BB962C8B-B14F-4D97-AF65-F5344CB8AC3E}">
        <p14:creationId xmlns:p14="http://schemas.microsoft.com/office/powerpoint/2010/main" val="364242278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D10C4B5-17EE-6CC3-06DD-6D5A3C65C6AA}"/>
              </a:ext>
            </a:extLst>
          </p:cNvPr>
          <p:cNvSpPr txBox="1"/>
          <p:nvPr/>
        </p:nvSpPr>
        <p:spPr>
          <a:xfrm>
            <a:off x="571500" y="1630680"/>
            <a:ext cx="81534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branch                    # 查看所有本地分支</a:t>
            </a:r>
          </a:p>
          <a:p>
            <a:r>
              <a:rPr lang="zh-TW" altLang="en-US" sz="2800" dirty="0"/>
              <a:t>git branch &lt;branch-name&gt;     # 建立分支</a:t>
            </a:r>
          </a:p>
          <a:p>
            <a:r>
              <a:rPr lang="zh-TW" altLang="en-US" sz="2800" dirty="0"/>
              <a:t>git checkout &lt;branch-name&gt;   # 切換分支</a:t>
            </a:r>
          </a:p>
          <a:p>
            <a:r>
              <a:rPr lang="zh-TW" altLang="en-US" sz="2800" dirty="0"/>
              <a:t>git checkout -b &lt;branch-name&gt; # 建立並切換新分支</a:t>
            </a:r>
          </a:p>
          <a:p>
            <a:r>
              <a:rPr lang="zh-TW" altLang="en-US" sz="2800" dirty="0"/>
              <a:t>git merge &lt;branch-name&gt;      # 合併分支</a:t>
            </a:r>
          </a:p>
          <a:p>
            <a:r>
              <a:rPr lang="zh-TW" altLang="en-US" sz="2800" dirty="0"/>
              <a:t>git branch -d &lt;branch-name&gt;  # 刪除分支</a:t>
            </a:r>
          </a:p>
        </p:txBody>
      </p:sp>
    </p:spTree>
    <p:extLst>
      <p:ext uri="{BB962C8B-B14F-4D97-AF65-F5344CB8AC3E}">
        <p14:creationId xmlns:p14="http://schemas.microsoft.com/office/powerpoint/2010/main" val="230481837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B51C220-8E10-EECD-55CD-6F1525C3371F}"/>
              </a:ext>
            </a:extLst>
          </p:cNvPr>
          <p:cNvSpPr txBox="1"/>
          <p:nvPr/>
        </p:nvSpPr>
        <p:spPr>
          <a:xfrm>
            <a:off x="594360" y="971818"/>
            <a:ext cx="80467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diff                      # 查看未加入暫存的差異</a:t>
            </a:r>
          </a:p>
          <a:p>
            <a:r>
              <a:rPr lang="zh-TW" altLang="en-US" sz="2800" dirty="0"/>
              <a:t>git diff --staged             # 查看已加入暫存的差異</a:t>
            </a:r>
          </a:p>
          <a:p>
            <a:r>
              <a:rPr lang="zh-TW" altLang="en-US" sz="2800" dirty="0"/>
              <a:t>git restore &lt;file&gt;            # 還原檔案</a:t>
            </a:r>
          </a:p>
          <a:p>
            <a:r>
              <a:rPr lang="zh-TW" altLang="en-US" sz="2800" dirty="0"/>
              <a:t>git reset &lt;file&gt;              # 取消暫存</a:t>
            </a:r>
          </a:p>
          <a:p>
            <a:r>
              <a:rPr lang="zh-TW" altLang="en-US" sz="2800" dirty="0"/>
              <a:t>git reset --hard HEAD         # 捨棄所有尚未提交的變更</a:t>
            </a:r>
          </a:p>
        </p:txBody>
      </p:sp>
    </p:spTree>
    <p:extLst>
      <p:ext uri="{BB962C8B-B14F-4D97-AF65-F5344CB8AC3E}">
        <p14:creationId xmlns:p14="http://schemas.microsoft.com/office/powerpoint/2010/main" val="333356841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49E3443-9F76-29D4-DB1E-D8F715673D88}"/>
              </a:ext>
            </a:extLst>
          </p:cNvPr>
          <p:cNvSpPr txBox="1"/>
          <p:nvPr/>
        </p:nvSpPr>
        <p:spPr>
          <a:xfrm>
            <a:off x="541020" y="1040398"/>
            <a:ext cx="81838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remote -v                      # 查看遠端設定</a:t>
            </a:r>
          </a:p>
          <a:p>
            <a:r>
              <a:rPr lang="zh-TW" altLang="en-US" sz="2800" dirty="0"/>
              <a:t>git remote add origin &lt;url&gt;       # 新增遠端</a:t>
            </a:r>
          </a:p>
          <a:p>
            <a:r>
              <a:rPr lang="zh-TW" altLang="en-US" sz="2800" dirty="0"/>
              <a:t>git push -u origin &lt;branch&gt;       # 初次推送</a:t>
            </a:r>
          </a:p>
          <a:p>
            <a:r>
              <a:rPr lang="zh-TW" altLang="en-US" sz="2800" dirty="0"/>
              <a:t>git push                           # 推送</a:t>
            </a:r>
          </a:p>
          <a:p>
            <a:r>
              <a:rPr lang="zh-TW" altLang="en-US" sz="2800" dirty="0"/>
              <a:t>git pull                           # 拉取</a:t>
            </a:r>
          </a:p>
          <a:p>
            <a:r>
              <a:rPr lang="zh-TW" altLang="en-US" sz="2800" dirty="0"/>
              <a:t>git fetch                          # 抓取但不合併</a:t>
            </a:r>
          </a:p>
        </p:txBody>
      </p:sp>
    </p:spTree>
    <p:extLst>
      <p:ext uri="{BB962C8B-B14F-4D97-AF65-F5344CB8AC3E}">
        <p14:creationId xmlns:p14="http://schemas.microsoft.com/office/powerpoint/2010/main" val="23306859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4677-FDA1-0697-5187-0872CDE6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0DE2BA-3B3E-DE09-78F7-7F6BBDD5E60B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9272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EAF3-9498-5DB9-1C11-9B0A8AB20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DFB1A03-B485-45C9-D1D9-630A83090734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雲端備份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27263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7654-4C60-D712-968A-9CE479DC6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50852F-B3D3-B87C-6A49-2DDD40DC2A82}"/>
              </a:ext>
            </a:extLst>
          </p:cNvPr>
          <p:cNvSpPr txBox="1"/>
          <p:nvPr/>
        </p:nvSpPr>
        <p:spPr>
          <a:xfrm>
            <a:off x="342437" y="1259046"/>
            <a:ext cx="85337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本機再會控制版本硬碟壞了所有程式都沒了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定期備份到非本機上，但又要保持所有版本，無法使用備份軟體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工具本身就提供了上傳到雲端平台上的指令，也可以從雲端平台上下載回本機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工具可以將所有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一次都備份到雲端平台上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不只是程式碼，只要是在電腦上的檔案都可用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來版本控制及備份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只是眾多雲端平台上的一個，目前有數十個，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企業內部也可以自架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server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8FC491D-E7C4-4F4A-23A7-2CCD40A11A19}"/>
              </a:ext>
            </a:extLst>
          </p:cNvPr>
          <p:cNvSpPr txBox="1">
            <a:spLocks/>
          </p:cNvSpPr>
          <p:nvPr/>
        </p:nvSpPr>
        <p:spPr>
          <a:xfrm>
            <a:off x="1819564" y="16684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的雲端平台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454321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EBD6-6C74-E022-207E-9BD4C704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1900042-8862-468C-5B62-8BCC7E84923E}"/>
              </a:ext>
            </a:extLst>
          </p:cNvPr>
          <p:cNvSpPr txBox="1"/>
          <p:nvPr/>
        </p:nvSpPr>
        <p:spPr>
          <a:xfrm>
            <a:off x="342437" y="1259046"/>
            <a:ext cx="85337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一個公開的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備份平台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存放資料要硬碟，硬碟要錢，沒必要免費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免費的交換條件就是你的程式碼要公開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都被稱為一個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如果是雲端平台，表示誰都有可能下載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多人開發一個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時，就可以以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的程式為主，每個人在不同的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上開發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如果要佈署到生產環境中，生產環境可以自動去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下載並且佈署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提供多個自動佈署功能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C71F9D-6B6F-F1A0-7A42-62E76E0685B8}"/>
              </a:ext>
            </a:extLst>
          </p:cNvPr>
          <p:cNvSpPr txBox="1">
            <a:spLocks/>
          </p:cNvSpPr>
          <p:nvPr/>
        </p:nvSpPr>
        <p:spPr>
          <a:xfrm>
            <a:off x="2401455" y="8689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929630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8C71DE-4602-F726-BD30-75972342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143000"/>
            <a:ext cx="9067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358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EFB39-201D-B9C9-89B0-87D1BEAA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D63694-EB09-4D02-70E3-E3E71AD4A478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ssh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金鑰登入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13978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要登入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目前大部分的雲端平台已經禁用帳密方法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本課程另一雲端平台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好比鎖頭和鑰匙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一把鑰匙可以開好幾個鎖頭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但一個鎖頭不能被多把鑰匙打開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7BB3F-D894-BAD3-BCA8-2313E75B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F41FA48-3326-92CA-1CDF-4A5078D6DB53}"/>
              </a:ext>
            </a:extLst>
          </p:cNvPr>
          <p:cNvSpPr txBox="1"/>
          <p:nvPr/>
        </p:nvSpPr>
        <p:spPr>
          <a:xfrm>
            <a:off x="298697" y="1314855"/>
            <a:ext cx="8741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如果不會安裝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相關程式，自行查閱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284E867-3DFF-0FB5-2BBB-BDB9653938CE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250202561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649E-DFE6-AFF4-FBCD-38702A3F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EF30958-056D-A88E-41BF-ECDFCC52E876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2CB8B4-FC69-9D1B-7DD6-9753F9C4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404"/>
            <a:ext cx="9144000" cy="32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777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F9FA-6334-2B24-7FC9-7B314B30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F077C83-3BBC-F077-51FE-5D3C1E252921}"/>
              </a:ext>
            </a:extLst>
          </p:cNvPr>
          <p:cNvSpPr txBox="1"/>
          <p:nvPr/>
        </p:nvSpPr>
        <p:spPr>
          <a:xfrm>
            <a:off x="298697" y="1314855"/>
            <a:ext cx="8741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預設已安裝好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客戶端，如果沒安裝好，請詢問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C70C6CC-0595-C309-3C0D-8239E04984F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32053340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7566-9FF0-D930-0346-B8D6B17F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D9A8C6E-B3BA-F13F-CB63-7D9BFE2AA208}"/>
              </a:ext>
            </a:extLst>
          </p:cNvPr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23A042-CE94-01C8-9AE5-CB5D753F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1933230"/>
            <a:ext cx="8854440" cy="45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02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E6F3-D7D9-4C07-28F4-028349C12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A5D0A5A-41E9-0A8A-DCD6-153A97D7FD25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F01ACF-A771-BC7E-C187-9299D840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14" y="1439773"/>
            <a:ext cx="7164371" cy="52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4605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15CD6-6A15-4152-7BF9-7166C0DC0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4E05BE8-BBA6-90A6-E76D-4A90BF974C4E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7862E6-479F-A1FD-2D52-F99A97338DCB}"/>
              </a:ext>
            </a:extLst>
          </p:cNvPr>
          <p:cNvSpPr txBox="1"/>
          <p:nvPr/>
        </p:nvSpPr>
        <p:spPr>
          <a:xfrm>
            <a:off x="298697" y="1286575"/>
            <a:ext cx="87416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開啟一個終端視窗或是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如果出現錯誤，表示沒有資料夾，則建立再進入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pwd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#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確定自己在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~/.ssh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建立金鑰對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-t ed25519 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需要輸入名稱，如「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不用輸入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passphase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按兩下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70167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99895E-48C9-8461-64AC-8C101EA0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2" y="620094"/>
            <a:ext cx="8795208" cy="58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0616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AE70-03A3-7F90-01F7-ED3E321E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E7FAFC-25FC-7F27-3887-6B0176E17474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83D7F51-F666-6B96-B930-1E782731E0A5}"/>
              </a:ext>
            </a:extLst>
          </p:cNvPr>
          <p:cNvSpPr txBox="1"/>
          <p:nvPr/>
        </p:nvSpPr>
        <p:spPr>
          <a:xfrm>
            <a:off x="298697" y="1286575"/>
            <a:ext cx="8741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檢查是否建立成功，應該有兩個檔案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sshtogithub.pub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*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94F013-7524-2BAC-D8AC-6413EC1C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5" y="3666231"/>
            <a:ext cx="80962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080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DEBD30-FAD5-4EB8-BC48-23D9174C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2" y="737387"/>
            <a:ext cx="8832915" cy="55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9907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1189E-3D30-CD07-8A34-EF2D62DE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4FA0A14-4097-4C1A-442B-0CE32D8D4FE4}"/>
              </a:ext>
            </a:extLst>
          </p:cNvPr>
          <p:cNvSpPr txBox="1">
            <a:spLocks/>
          </p:cNvSpPr>
          <p:nvPr/>
        </p:nvSpPr>
        <p:spPr>
          <a:xfrm>
            <a:off x="2658360" y="137199"/>
            <a:ext cx="48830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取得公鑰內容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625BA2-40A2-E310-78EE-791BA7AB493F}"/>
              </a:ext>
            </a:extLst>
          </p:cNvPr>
          <p:cNvSpPr txBox="1"/>
          <p:nvPr/>
        </p:nvSpPr>
        <p:spPr>
          <a:xfrm>
            <a:off x="298697" y="1286575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type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23CE77-9DCA-6009-4F83-C4923D24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8" y="3531236"/>
            <a:ext cx="8561822" cy="1153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7BAFF3-1D1E-25D8-A4D1-1C9AB88F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98" y="5174134"/>
            <a:ext cx="8205184" cy="12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5660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5A9C6-D722-B697-D1BD-25CD06C4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AD3B79C-565D-024A-9880-71EDB8CD1104}"/>
              </a:ext>
            </a:extLst>
          </p:cNvPr>
          <p:cNvSpPr txBox="1">
            <a:spLocks/>
          </p:cNvSpPr>
          <p:nvPr/>
        </p:nvSpPr>
        <p:spPr>
          <a:xfrm>
            <a:off x="1470581" y="137199"/>
            <a:ext cx="717379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存入公鑰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93998BB-BDE7-57D2-ED65-63C6A271486A}"/>
              </a:ext>
            </a:extLst>
          </p:cNvPr>
          <p:cNvSpPr txBox="1"/>
          <p:nvPr/>
        </p:nvSpPr>
        <p:spPr>
          <a:xfrm>
            <a:off x="298697" y="1286575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type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36634D-AB01-1445-0DCF-83B058F1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8" y="3531236"/>
            <a:ext cx="8561822" cy="1153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8BEACF-26A1-BB4E-E270-31193619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98" y="5174134"/>
            <a:ext cx="8205184" cy="12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0996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3232B-DB89-1AD7-8194-5C21B194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03F3A17-5A0E-F6D6-D4D0-EEE654A71A65}"/>
              </a:ext>
            </a:extLst>
          </p:cNvPr>
          <p:cNvSpPr txBox="1">
            <a:spLocks/>
          </p:cNvSpPr>
          <p:nvPr/>
        </p:nvSpPr>
        <p:spPr>
          <a:xfrm>
            <a:off x="2359814" y="153472"/>
            <a:ext cx="717379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5FFB7B-5A15-2BD9-FCBE-022AE5FB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1415129"/>
            <a:ext cx="8314441" cy="52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8048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EC383-0604-E1DB-815B-5F4A59CA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E9A2394-67D7-EC9E-F67F-9D7F87A0266B}"/>
              </a:ext>
            </a:extLst>
          </p:cNvPr>
          <p:cNvSpPr txBox="1">
            <a:spLocks/>
          </p:cNvSpPr>
          <p:nvPr/>
        </p:nvSpPr>
        <p:spPr>
          <a:xfrm>
            <a:off x="1706251" y="153472"/>
            <a:ext cx="610857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進入個人頁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CEF897-464E-D50C-9950-F2659FD2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1187602"/>
            <a:ext cx="8936610" cy="55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724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9BA69-886C-32AC-A205-27C6D12A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B1E83B8-87A7-B82D-B6AF-976C2261E90C}"/>
              </a:ext>
            </a:extLst>
          </p:cNvPr>
          <p:cNvSpPr txBox="1">
            <a:spLocks/>
          </p:cNvSpPr>
          <p:nvPr/>
        </p:nvSpPr>
        <p:spPr>
          <a:xfrm>
            <a:off x="942680" y="153472"/>
            <a:ext cx="73529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and GPT keys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EBDA90-7236-9570-EE80-C7EAC9A3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475"/>
            <a:ext cx="9144000" cy="44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72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87BABE-962F-1632-F1D6-ECEE3F11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143952"/>
            <a:ext cx="7134225" cy="55149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02AF4C-C751-4F08-718C-FC8F559A8F07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git</a:t>
            </a:r>
            <a:r>
              <a:rPr lang="zh-TW" altLang="en-US" dirty="0"/>
              <a:t>是什麼？</a:t>
            </a: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97376D43-A1C0-28B9-7BE3-5B00248AA179}"/>
              </a:ext>
            </a:extLst>
          </p:cNvPr>
          <p:cNvSpPr txBox="1">
            <a:spLocks/>
          </p:cNvSpPr>
          <p:nvPr/>
        </p:nvSpPr>
        <p:spPr>
          <a:xfrm>
            <a:off x="2518428" y="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一直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就行</a:t>
            </a:r>
          </a:p>
        </p:txBody>
      </p:sp>
    </p:spTree>
    <p:extLst>
      <p:ext uri="{BB962C8B-B14F-4D97-AF65-F5344CB8AC3E}">
        <p14:creationId xmlns:p14="http://schemas.microsoft.com/office/powerpoint/2010/main" val="42823020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AA65-3A2F-960D-17DD-51FDDB3C6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7460CB8-4985-BE19-F2C7-3A2C35F974C4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54336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New SSH key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DD65A6-F8A1-550D-2F65-8F3D6761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141"/>
            <a:ext cx="9144000" cy="39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1667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DDAEE-F91C-F3E3-37D2-8030E082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1091CCB-7572-CA90-0C32-90247D822440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key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並儲存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9D7370-D338-AF4E-9056-9D1C939B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064"/>
            <a:ext cx="9144000" cy="42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26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4125-1B88-D4B6-B930-8E1F3B0F3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A7F66F7-DB1A-DE3A-147E-95D7C38D7519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此時會要求認證身份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5BC4FE-2EF8-023C-2FDC-EDF06B3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8" y="1399103"/>
            <a:ext cx="3981450" cy="5305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4A237B-B711-6A37-A25E-A4F62BC0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99103"/>
            <a:ext cx="4075448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808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86104-F7ED-B3EF-DD72-A533B7CF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A64FD64-DD32-BA76-4F95-FAB362DE2B21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18AED3-F7B7-A1D1-A438-6B91022D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211"/>
            <a:ext cx="9144000" cy="41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808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3CB14-C46C-D35A-3C15-DA942F908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9F7D3C-FEB5-D12D-6B86-4B0D400BBA3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本機建立連線設定檔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69900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86B2-170F-91BD-1BD6-981626C6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CDEAD8C-308E-2614-48E6-7EB8CF776F88}"/>
              </a:ext>
            </a:extLst>
          </p:cNvPr>
          <p:cNvSpPr txBox="1">
            <a:spLocks/>
          </p:cNvSpPr>
          <p:nvPr/>
        </p:nvSpPr>
        <p:spPr>
          <a:xfrm>
            <a:off x="1363435" y="137143"/>
            <a:ext cx="70457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130962-A88D-4DB1-CE84-335CEF5C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" y="1603345"/>
            <a:ext cx="8997043" cy="49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2689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84BC-69ED-05D7-5A8E-88B01ED8C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2F4F587-AC69-41B8-5102-62112B59F35D}"/>
              </a:ext>
            </a:extLst>
          </p:cNvPr>
          <p:cNvSpPr txBox="1">
            <a:spLocks/>
          </p:cNvSpPr>
          <p:nvPr/>
        </p:nvSpPr>
        <p:spPr>
          <a:xfrm>
            <a:off x="1363435" y="137143"/>
            <a:ext cx="70457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F13BFC-8B47-DBA0-A1E4-57F54181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" y="1391654"/>
            <a:ext cx="9037864" cy="52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131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1DDA7-DE5D-CAA0-2600-71CDB2F59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4103E28-2C70-A406-2DA7-B8D53DC5E8DE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252503-047D-895A-36D1-16F28851EA44}"/>
              </a:ext>
            </a:extLst>
          </p:cNvPr>
          <p:cNvSpPr txBox="1"/>
          <p:nvPr/>
        </p:nvSpPr>
        <p:spPr>
          <a:xfrm>
            <a:off x="298697" y="1286575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	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Hostname github.com	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User git  	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	C:\Users\</a:t>
            </a:r>
            <a:r>
              <a:rPr kumimoji="1"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\.ssh\sshtogithub  	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EA04E3-941C-EE6A-5205-5659A4A3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15" y="3971225"/>
            <a:ext cx="7885962" cy="20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3385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64B0-BD32-1498-F1EB-3FEDA60BA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4DC6F9C-C51A-8960-294E-217F57AB5503}"/>
              </a:ext>
            </a:extLst>
          </p:cNvPr>
          <p:cNvSpPr txBox="1">
            <a:spLocks/>
          </p:cNvSpPr>
          <p:nvPr/>
        </p:nvSpPr>
        <p:spPr>
          <a:xfrm>
            <a:off x="1502229" y="137199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120F85-4255-56A5-551D-52F73EC7DC0F}"/>
              </a:ext>
            </a:extLst>
          </p:cNvPr>
          <p:cNvSpPr txBox="1"/>
          <p:nvPr/>
        </p:nvSpPr>
        <p:spPr>
          <a:xfrm>
            <a:off x="298697" y="1286575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Hostname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User git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/Users/</a:t>
            </a:r>
            <a:r>
              <a:rPr kumimoji="1"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/.ssh/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github_id_rsa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078184-F313-80BB-6A10-4BD7759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2" y="3858305"/>
            <a:ext cx="7873160" cy="24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0567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A9443-E7AA-932E-726E-A14949729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DCB2F7B-EF49-2ECB-9913-5419DA9E0E77}"/>
              </a:ext>
            </a:extLst>
          </p:cNvPr>
          <p:cNvSpPr txBox="1">
            <a:spLocks/>
          </p:cNvSpPr>
          <p:nvPr/>
        </p:nvSpPr>
        <p:spPr>
          <a:xfrm>
            <a:off x="1923391" y="148178"/>
            <a:ext cx="549456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測試連線是否成功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F4CFB1-62F8-E325-7028-C39B60746E8E}"/>
              </a:ext>
            </a:extLst>
          </p:cNvPr>
          <p:cNvSpPr txBox="1"/>
          <p:nvPr/>
        </p:nvSpPr>
        <p:spPr>
          <a:xfrm>
            <a:off x="1923391" y="1278411"/>
            <a:ext cx="4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-T git@github.com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BF3483-51A3-B665-7628-D7F273FB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5" y="2438462"/>
            <a:ext cx="9144000" cy="1226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EAB38B-D796-5FC2-0F91-63DDC19B2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5" y="4395045"/>
            <a:ext cx="9144000" cy="11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54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EB4B57-10B3-6894-A78E-971AB932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263015"/>
            <a:ext cx="8460083" cy="4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3776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13724-1BEF-D5EB-FF1B-97742B15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ADEE707-3E9E-04E2-DD5E-AE5428B3545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備份本機檔案至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647821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05E90-8507-ECC7-9BDF-0D4336D15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366EC4E-A194-F902-C119-FB16E39C42A3}"/>
              </a:ext>
            </a:extLst>
          </p:cNvPr>
          <p:cNvSpPr txBox="1">
            <a:spLocks/>
          </p:cNvSpPr>
          <p:nvPr/>
        </p:nvSpPr>
        <p:spPr>
          <a:xfrm>
            <a:off x="1208315" y="62404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本機建立目錄並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D0124B-524D-26A7-7158-0811FB9C226E}"/>
              </a:ext>
            </a:extLst>
          </p:cNvPr>
          <p:cNvSpPr txBox="1"/>
          <p:nvPr/>
        </p:nvSpPr>
        <p:spPr>
          <a:xfrm>
            <a:off x="864951" y="1397839"/>
            <a:ext cx="7192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Desktop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7690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D43F-8B16-FFDE-D2E1-399A86367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AD43D9C-D433-7D1E-DFD8-113F22345472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467027-8972-857E-80AD-F334CA5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287235"/>
            <a:ext cx="8465048" cy="53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360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C1DF-8BC3-F566-CA08-5A09EB52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E0AA456-116F-3BDB-E03B-E0570A1ECE4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8CFD77-2CE3-C310-153F-F1F78025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7" y="1058639"/>
            <a:ext cx="6830700" cy="56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815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5762-9035-D5E8-51A5-1119A545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3680CBB-CCD1-2F3B-F08C-31BCDB7C3191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525464-2AAE-B2B8-2BA2-2DC5EC87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3" y="1220697"/>
            <a:ext cx="8637814" cy="553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563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5E314-D929-CFD3-EE93-DAE5C281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094A468-11C1-44EC-144C-23A47E49B06F}"/>
              </a:ext>
            </a:extLst>
          </p:cNvPr>
          <p:cNvSpPr txBox="1"/>
          <p:nvPr/>
        </p:nvSpPr>
        <p:spPr>
          <a:xfrm>
            <a:off x="506187" y="1397839"/>
            <a:ext cx="7551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"#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 &gt;&gt; README.md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README.md</a:t>
            </a:r>
          </a:p>
          <a:p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“first commit”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branch -M main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add origin </a:t>
            </a:r>
            <a:r>
              <a:rPr kumimoji="1" lang="en-US" altLang="zh-TW" sz="3200" dirty="0" err="1">
                <a:solidFill>
                  <a:srgbClr val="00C8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joshhu</a:t>
            </a:r>
            <a:r>
              <a:rPr kumimoji="1" lang="en-US" altLang="zh-TW" sz="3200" dirty="0">
                <a:solidFill>
                  <a:srgbClr val="00C8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-US" altLang="zh-TW" sz="3200" dirty="0" err="1">
                <a:solidFill>
                  <a:srgbClr val="00C8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mygittest.git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main</a:t>
            </a: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4DC0F6C-A10C-9586-32E5-0D4CD849D0E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004633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6900-2A36-4CF8-FADB-39AAAA1E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96D2A02-F14A-0606-E802-770CC4BF465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程式碼更新成功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405EC-8B4B-7952-21A6-2F40E488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220"/>
            <a:ext cx="9144000" cy="47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760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CC35-6AA5-C751-8A60-1935E74B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6810DDF-0B7B-616C-30AF-01B1F879E95A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origin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網址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C1F42D-450D-93A5-3AB1-FF1FE7633081}"/>
              </a:ext>
            </a:extLst>
          </p:cNvPr>
          <p:cNvSpPr txBox="1"/>
          <p:nvPr/>
        </p:nvSpPr>
        <p:spPr>
          <a:xfrm>
            <a:off x="506187" y="1397839"/>
            <a:ext cx="755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-v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31B39-5B55-6FB6-64E8-EC9B2B97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2" y="2579233"/>
            <a:ext cx="8545077" cy="36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8885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DC67-50BE-18D4-BE32-66876040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0E3D895-7C58-ECA7-17FB-AB42B2A62DD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上傳新分支到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BA0AF02-8D17-97D5-2A29-6560F10DB2F9}"/>
              </a:ext>
            </a:extLst>
          </p:cNvPr>
          <p:cNvSpPr txBox="1"/>
          <p:nvPr/>
        </p:nvSpPr>
        <p:spPr>
          <a:xfrm>
            <a:off x="506187" y="1373346"/>
            <a:ext cx="7551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checkout -b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"test" &gt;&gt;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newfile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.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"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9511197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0E062ED-7B22-D3E8-EB78-EB2400D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578"/>
            <a:ext cx="9144000" cy="478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13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07B7-4F97-1FAB-D69C-12B6B398A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CF2471B-DD96-EAC5-3C7A-2484F54D2ADE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DAB247-E234-0B15-8F8E-B3B1280E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26" y="1445701"/>
            <a:ext cx="7974547" cy="5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049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443C5A-BC87-1F1A-51CA-376E418E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66775"/>
            <a:ext cx="89725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4064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F3DEA87-6851-3372-EB99-7E49EFBB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00"/>
            <a:ext cx="9144000" cy="56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498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F1883B-5B0E-265F-B086-844D11C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83183"/>
            <a:ext cx="8801100" cy="52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81937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856CB-FDCF-8A97-8D16-8C867DC6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055761-EB1E-12F7-F170-03E57DECAA75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從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更新至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34713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8A01A-129D-5D4B-C8C4-B65E8619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FEA36ED-D16F-D6BC-A755-1999C9BE966F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EE834-278B-639E-27F6-5423C478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5" y="1297257"/>
            <a:ext cx="8266353" cy="51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5664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3E62-5F97-64E2-0A37-9527C388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284B3D3-7649-B44A-43CB-CA238B1F4649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README.md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5D8467-C49D-4B96-02BF-37D15FE3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1435301"/>
            <a:ext cx="9144000" cy="47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9503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4EC47-4E61-3B1C-9939-A4A7A2FA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684924C-C017-9172-1DC1-7C0F0EFF534D}"/>
              </a:ext>
            </a:extLst>
          </p:cNvPr>
          <p:cNvSpPr txBox="1">
            <a:spLocks/>
          </p:cNvSpPr>
          <p:nvPr/>
        </p:nvSpPr>
        <p:spPr>
          <a:xfrm>
            <a:off x="2032908" y="156232"/>
            <a:ext cx="48087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只要一儲存檔案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0FC99C-ECE6-7C26-30E2-21362BBB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487"/>
            <a:ext cx="9144000" cy="44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658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14B9-9937-5467-C698-408F9DC3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919A1CE-F484-3CAE-58D1-05B09BDFE01B}"/>
              </a:ext>
            </a:extLst>
          </p:cNvPr>
          <p:cNvSpPr txBox="1">
            <a:spLocks/>
          </p:cNvSpPr>
          <p:nvPr/>
        </p:nvSpPr>
        <p:spPr>
          <a:xfrm>
            <a:off x="1159329" y="99082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當前分支會顯示需要提交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E07944-0453-7AD3-A4A3-9AB8621B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1241961"/>
            <a:ext cx="8458684" cy="5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997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05E6-E965-C15C-A3CC-0A4AEAE3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46BB627-1A92-7064-3F0A-AB01ECFD8810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43ADDB-138E-BDBD-6522-CAE03EC4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226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597B7-46EC-4E9D-C33D-17CD5D21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D560B37-082F-2D3F-9C44-1F9206A6D18C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6E3F6D-3F47-C939-CA8D-536481CA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85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C8D8C19-5DEA-CCED-8589-75A81BECAB5D}"/>
              </a:ext>
            </a:extLst>
          </p:cNvPr>
          <p:cNvSpPr txBox="1"/>
          <p:nvPr/>
        </p:nvSpPr>
        <p:spPr>
          <a:xfrm>
            <a:off x="428919" y="716684"/>
            <a:ext cx="81211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安裝</a:t>
            </a:r>
            <a:r>
              <a:rPr lang="en-US" altLang="zh-TW" sz="2800" dirty="0"/>
              <a:t>Homebrew</a:t>
            </a:r>
          </a:p>
          <a:p>
            <a:endParaRPr lang="en-US" altLang="zh-TW" sz="2800" dirty="0"/>
          </a:p>
          <a:p>
            <a:r>
              <a:rPr lang="zh-TW" altLang="en-US" sz="2800" dirty="0"/>
              <a:t>/bin/bash -c "$(curl -fsSL </a:t>
            </a:r>
            <a:r>
              <a:rPr lang="zh-TW" altLang="en-US" sz="2800" dirty="0">
                <a:hlinkClick r:id="rId2"/>
              </a:rPr>
              <a:t>https://raw.githubusercontent.com/Homebrew/install/HEAD/install.sh</a:t>
            </a:r>
            <a:r>
              <a:rPr lang="zh-TW" altLang="en-US" sz="2800" dirty="0"/>
              <a:t>)"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#</a:t>
            </a:r>
            <a:r>
              <a:rPr lang="zh-TW" altLang="en-US" sz="2800" dirty="0"/>
              <a:t>之後安裝</a:t>
            </a:r>
            <a:r>
              <a:rPr lang="en-US" altLang="zh-TW" sz="2800" dirty="0"/>
              <a:t>Git</a:t>
            </a:r>
          </a:p>
          <a:p>
            <a:r>
              <a:rPr lang="en-US" altLang="zh-TW" sz="2800" dirty="0"/>
              <a:t>brew install git</a:t>
            </a:r>
          </a:p>
          <a:p>
            <a:r>
              <a:rPr lang="en-US" altLang="zh-TW" sz="2800" dirty="0"/>
              <a:t>brew install git-</a:t>
            </a:r>
            <a:r>
              <a:rPr lang="en-US" altLang="zh-TW" sz="2800" dirty="0" err="1"/>
              <a:t>lfs</a:t>
            </a:r>
            <a:endParaRPr lang="en-US" altLang="zh-TW" sz="2800" dirty="0"/>
          </a:p>
          <a:p>
            <a:r>
              <a:rPr lang="en-US" altLang="zh-TW" sz="2800" dirty="0"/>
              <a:t>git </a:t>
            </a:r>
            <a:r>
              <a:rPr lang="en-US" altLang="zh-TW" sz="2800" dirty="0" err="1"/>
              <a:t>lfs</a:t>
            </a:r>
            <a:r>
              <a:rPr lang="en-US" altLang="zh-TW" sz="2800" dirty="0"/>
              <a:t> install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788636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A162A2-D794-23FE-E93D-C7AECBBD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467"/>
            <a:ext cx="9144000" cy="54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778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49616EC-82F1-5CC2-6BA1-AAFA7D2D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126"/>
            <a:ext cx="9144000" cy="53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333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21E7DE-04D7-3B65-F912-BF4B4C08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7" y="672690"/>
            <a:ext cx="8854606" cy="55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14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7AAC9ED-9AA7-D366-9E98-31B8E6F5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641157"/>
            <a:ext cx="7969337" cy="35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6409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5356</TotalTime>
  <Words>1586</Words>
  <Application>Microsoft Office PowerPoint</Application>
  <PresentationFormat>如螢幕大小 (4:3)</PresentationFormat>
  <Paragraphs>271</Paragraphs>
  <Slides>82</Slides>
  <Notes>63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82</vt:i4>
      </vt:variant>
    </vt:vector>
  </HeadingPairs>
  <TitlesOfParts>
    <vt:vector size="90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100</cp:revision>
  <dcterms:created xsi:type="dcterms:W3CDTF">2024-05-09T05:53:07Z</dcterms:created>
  <dcterms:modified xsi:type="dcterms:W3CDTF">2025-04-23T15:51:02Z</dcterms:modified>
</cp:coreProperties>
</file>